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92" r:id="rId2"/>
  </p:sldMasterIdLst>
  <p:sldIdLst>
    <p:sldId id="256" r:id="rId3"/>
    <p:sldId id="257" r:id="rId4"/>
    <p:sldId id="259" r:id="rId5"/>
    <p:sldId id="268" r:id="rId6"/>
    <p:sldId id="269" r:id="rId7"/>
    <p:sldId id="270" r:id="rId8"/>
    <p:sldId id="271" r:id="rId9"/>
    <p:sldId id="272" r:id="rId10"/>
    <p:sldId id="273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532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5899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186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9764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9" y="4087563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5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6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6" y="1437449"/>
            <a:ext cx="6417735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4" y="3429001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1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2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1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8864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1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284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430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5306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269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832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497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19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666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30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373D3F7-EFEC-4668-9D2A-252547226045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62501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4"/>
            <a:ext cx="1161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83AF5EE-E2C3-4D99-A245-D29850D46A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engrinews.kz/zakon/docs?ngr=Z1300000088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engrinews.kz/zakon/docs?ngr=Z1300000088" TargetMode="External"/><Relationship Id="rId2" Type="http://schemas.openxmlformats.org/officeDocument/2006/relationships/hyperlink" Target="https://tengrinews.kz/zakon/docs?ngr=V2000020695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engrinews.kz/zakon/docs?ngr=Z1300000088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КГУ «</a:t>
            </a:r>
            <a:r>
              <a:rPr lang="ru-RU" b="1" dirty="0" err="1" smtClean="0">
                <a:solidFill>
                  <a:schemeClr val="tx1"/>
                </a:solidFill>
              </a:rPr>
              <a:t>Ащигольской</a:t>
            </a:r>
            <a:r>
              <a:rPr lang="ru-RU" b="1" dirty="0" smtClean="0">
                <a:solidFill>
                  <a:schemeClr val="tx1"/>
                </a:solidFill>
              </a:rPr>
              <a:t> средней школы</a:t>
            </a:r>
            <a:r>
              <a:rPr lang="ru-RU" b="1" dirty="0" smtClean="0">
                <a:solidFill>
                  <a:schemeClr val="tx1"/>
                </a:solidFill>
              </a:rPr>
              <a:t>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158417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Семинар на тему 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Порядок оказания государственных 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услуг при поступлении в 1 класс»</a:t>
            </a:r>
            <a:endParaRPr lang="ru-RU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852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8" y="1268761"/>
            <a:ext cx="7408333" cy="48574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Государственной корпорации: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заявление в произвольной форме одного из родителей (или иных законных представителей);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документ, удостоверяющий личность ребенка;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медицинская справка по форме № 035-2/У, утвержденной приказом исполняющий обязанности Министра здравоохранения Республики Казахстан от 23 ноября 2010 года № 907 (зарегистрирован в Реестре государственной регистрации нормативных правовых актов за № 6697).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портал: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заявление одного из родителей (или иных законных представителей)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форме электронного документа, подписанного ЭЦП его представителя с приложением соответствующих документов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546432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Перечень документов: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99696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Республики Казахстан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 мая 2020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года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219;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Способы предоставления государственной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услуги;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 оказания государственной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услуги;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 оказания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государственной услуги;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График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работы;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Перечень документов необходимых для оказания государственной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услуги.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93854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Нормативные документы, регламентирующие  порядок оказания государственных услуг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9726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8" y="1484785"/>
            <a:ext cx="7408333" cy="3240359"/>
          </a:xfrm>
        </p:spPr>
        <p:txBody>
          <a:bodyPr>
            <a:noAutofit/>
          </a:bodyPr>
          <a:lstStyle/>
          <a:p>
            <a:pPr fontAlgn="base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Правила оказания государственной услуги "Прием документов и зачисление в организации дополнительного образования для детей по предоставлению им дополнительного образования"</a:t>
            </a:r>
          </a:p>
          <a:p>
            <a:pPr fontAlgn="base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Глава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 Общие положения</a:t>
            </a:r>
          </a:p>
          <a:p>
            <a:pPr fontAlgn="base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Настоящие Правила оказания государственной услуги "Прием документов и зачисление в организации дополнительного образования для детей по предоставлению им дополнительного образования" разработаны в соответствии с подпунктом 1)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статьи 10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Закона Республики Казахстан от 15 апреля 2013 года "О государственных услугах" (далее – Закон) и определяют порядок приема документов и зачисление в организации дополнительного образования и организации общего среднего образования (далее 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услугодатель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fontAlgn="base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 2. Государственная услуга "Прием документов и зачисление в организации дополнительного образования для детей по предоставлению им дополнительного образования" оказывается организациями дополнительного образования для детей, организациями общего среднего образования (далее 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услугодатель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Закон Республики </a:t>
            </a:r>
            <a:r>
              <a:rPr lang="ru-RU" sz="3200" b="1" dirty="0" smtClean="0">
                <a:solidFill>
                  <a:schemeClr val="tx1"/>
                </a:solidFill>
              </a:rPr>
              <a:t>Казахстан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от 20 мая 2020 года № 219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026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274448"/>
            <a:ext cx="8640960" cy="3450696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3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 Для получения государственной услуги физические лица (далее –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услугополучатель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) обращаются к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услугодателю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, в некоммерческое акционерное общество Государственная корпорация "Правительство для граждан" (далее – Государственная корпорация) либо 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веб-портал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"электронного правительства"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www.egov.kz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(далее – Портал).</a:t>
            </a:r>
          </a:p>
          <a:p>
            <a:pPr fontAlgn="base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     Перечень основных требований к оказанию государственной услуги, включающий характеристики процесса, форму, содержание и результат оказания, а также иные сведения с учетом особенностей предоставления государственной услуги изложены в Стандарте государственной услуги "Прием документов и зачисление в организации дополнительного образования для детей по предоставлению им дополнительного образования" согласно 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hlinkClick r:id="rId2"/>
              </a:rPr>
              <a:t>приложению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к Правилам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buNone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   4. При приеме документов через Государственную корпорацию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услугополучателю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выдается расписка произвольной формы о приеме соответствующих документов либо в случае предоставления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услугополучателем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неполного пакета документов и (или) документов с истекшим сроком действия, и также подачи заявления о приеме позже установленных сроков отказывает в приеме заявления и выдает расписку произвольной формы о возврате документов.</a:t>
            </a:r>
          </a:p>
          <a:p>
            <a:pPr fontAlgn="base">
              <a:buNone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   В случае обращения через Государственную корпорацию день приема не входит в срок оказания государственной услуги.</a:t>
            </a:r>
          </a:p>
          <a:p>
            <a:pPr fontAlgn="base">
              <a:buNone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   В случае подачи документов через Портал в "личном кабинете"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отображается информация о статусе рассмотрения запроса на оказание государственной услуги, а также уведомление с указанием даты и времени получения результата государственной услуги.</a:t>
            </a:r>
          </a:p>
          <a:p>
            <a:pPr fontAlgn="base">
              <a:buNone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5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 Сотрудник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в день поступления осуществляет регистрацию заявления и направляет его на исполнение ответственному структурному подразделению. В случае поступления заявления после окончания рабочего времени, в выходные и праздничные дни согласно трудовому законодательству Республики Казахстан, заявление регистрируется следующим рабочим днем.</a:t>
            </a:r>
          </a:p>
          <a:p>
            <a:pPr fontAlgn="base">
              <a:buNone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     Сотрудник ответственного структурного подразделения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в течение 10 минут с момента получения проверяет полноту представленных документов.</a:t>
            </a:r>
          </a:p>
          <a:p>
            <a:pPr fontAlgn="base">
              <a:buNone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     В случае предоставления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услугополучателем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неполного пакета документов и (или) представления документов с истекшим сроком действия, сотрудник ответственного структурного подразделения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направляет мотивированный ответ о прекращении дальнейшего рассмотрения заявления на бумажном носителе или в случае подачи документов через Портал в "личный кабинет"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в форме электронного документа, удостоверенного ЭЦП уполномоченного лица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buNone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    При предоставлении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услугополучателем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полного пакета документов сотрудник ответственного структурного подразделения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направляет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услугополучателю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уведомление о принятии документов и зачислении в организацию дополнительного образования, организацию общего среднего образования.</a:t>
            </a:r>
          </a:p>
          <a:p>
            <a:pPr fontAlgn="base">
              <a:buNone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    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Услугодатель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обеспечивает доставку документов в филиал Государственной корпорации не позднее, чем за сутки до истечения срока оказания государственной услуги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buNone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  6.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Услугодатель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обеспечивает внесение данных в информационную систему мониторинга оказания государственных услуг о стадии оказания государственной услуги в порядке, установленном уполномоченным органом в сфере информатизации в соответствии с подпунктом 11) 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hlinkClick r:id="rId3"/>
              </a:rPr>
              <a:t>пункта 2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статьи 5 Закона Республики Казахстан "О государственных услугах".</a:t>
            </a:r>
          </a:p>
          <a:p>
            <a:pPr>
              <a:buNone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-27384"/>
            <a:ext cx="8291264" cy="12584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Глава 2. Порядок оказания государственной </a:t>
            </a:r>
            <a:r>
              <a:rPr lang="ru-RU" b="1" dirty="0" smtClean="0">
                <a:solidFill>
                  <a:schemeClr val="tx1"/>
                </a:solidFill>
              </a:rPr>
              <a:t>услуги.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2858624"/>
            <a:ext cx="7740849" cy="3450696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7. Жалоба на решение, действий (бездействия)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 вопросам оказания государственных услуг может быть подана на имя руководителя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в уполномоченный орган по оценке и контролю за качеством оказания государственных услуг, в соответствии с законодательством Республики Казахстан.</a:t>
            </a:r>
          </a:p>
          <a:p>
            <a:pPr fontAlgn="base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 Жалоба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поступившая в адрес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в соответствии с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пунктом 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статьи 25 Закона Республики Казахстан "О государственных услугах", подлежит рассмотрению в течение 5 (пяти) рабочих дней со дня ее регистрации.</a:t>
            </a:r>
          </a:p>
          <a:p>
            <a:pPr fontAlgn="base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  Жалоба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поступившая в адрес уполномоченного органа по оценке и контролю за качеством оказания государственных услуг, подлежит рассмотрению в течение 15 (пятнадцати) рабочих дней со дня ее регистрации.</a:t>
            </a:r>
          </a:p>
          <a:p>
            <a:pPr fontAlgn="base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8. В случаях несогласия с результатами оказания государственной услуги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услугополучатель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обращается в суд в установленном законодательством Республики Казахстан порядке.</a:t>
            </a: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1218464"/>
          </a:xfrm>
        </p:spPr>
        <p:txBody>
          <a:bodyPr>
            <a:noAutofit/>
          </a:bodyPr>
          <a:lstStyle/>
          <a:p>
            <a:pPr fontAlgn="base"/>
            <a:r>
              <a:rPr lang="ru-RU" sz="2800" b="1" dirty="0" smtClean="0">
                <a:solidFill>
                  <a:schemeClr val="tx1"/>
                </a:solidFill>
              </a:rPr>
              <a:t>Глава 3. Порядок обжалования решений, действий </a:t>
            </a:r>
            <a:r>
              <a:rPr lang="ru-RU" sz="2800" b="1" dirty="0" err="1" smtClean="0">
                <a:solidFill>
                  <a:schemeClr val="tx1"/>
                </a:solidFill>
              </a:rPr>
              <a:t>услугодателя</a:t>
            </a:r>
            <a:r>
              <a:rPr lang="ru-RU" sz="2800" b="1" dirty="0" smtClean="0">
                <a:solidFill>
                  <a:schemeClr val="tx1"/>
                </a:solidFill>
              </a:rPr>
              <a:t> и (или) его должностных лиц по вопросам оказания государственных услуг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Прием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заявления и выдача государственной услуги осуществляет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некоммерческое акционерное общество Государственная корпорация "Правительство для граждан" либо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веб-портал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"электронного правительства"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www.egov.kz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Способы предоставления государственной услуги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момента сдачи пакета документов – 30 (тридцать) минут (прием документов ежегодно с 1 августа до 1 октября текущего года).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Срок оказания государственной услуги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Электронная (полностью автоматизированная) и (или) бумажная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оказания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государственной услуги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с понедельника по пятницу, за исключением выходных и праздничных дней согласно трудовому законодательству Республики Казахстан в соответствии с установленным графиком работы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Прием заявления и выдача результата оказания государственной услуги осуществляется с 09.00 до 18.30 часов с перерывом на обед с 13.00 до 14.30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часов;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Государственной корпорации: с понедельника по субботу включительно в соответствии с установленным графиком работы с 9.00 до 20.00 часов без перерыва на обед, за исключением воскресенья и праздничных дней, согласно трудовому законодательству.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Прием осуществляется в порядке "электронной" очереди, по месту жительства несовершеннолетнего, без ускоренного обслуживания, возможно "бронирование" электронной очереди посредством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портала;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портала – круглосуточно, за исключением технических перерывов, связанных с проведением ремонтных работ (при обращении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услугополучателя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после окончания рабочего времени, в выходные и праздничные дни согласно трудовому законодательству Республики Казахстан.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Государственная услуга оказывается в порядке очереди без предварительной записи и ускоренного обслуживания.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Адреса мест оказания государственной услуги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услугодателя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размещены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интернет-ресурсе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www.nis.edu.kz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также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интернет-ресурсе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Министерства: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www.edu.gov.kz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разделе "Государственные услуги".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График работы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962</TotalTime>
  <Words>346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Специальное оформление</vt:lpstr>
      <vt:lpstr>Волна</vt:lpstr>
      <vt:lpstr>КГУ «Ащигольской средней школы»</vt:lpstr>
      <vt:lpstr>Нормативные документы, регламентирующие  порядок оказания государственных услуг</vt:lpstr>
      <vt:lpstr>Закон Республики Казахстан  от 20 мая 2020 года № 219</vt:lpstr>
      <vt:lpstr>Глава 2. Порядок оказания государственной услуги.</vt:lpstr>
      <vt:lpstr>Глава 3. Порядок обжалования решений, действий услугодателя и (или) его должностных лиц по вопросам оказания государственных услуг</vt:lpstr>
      <vt:lpstr>Способы предоставления государственной услуги</vt:lpstr>
      <vt:lpstr>Срок оказания государственной услуги</vt:lpstr>
      <vt:lpstr>Форма оказания государственной услуги</vt:lpstr>
      <vt:lpstr>График работы</vt:lpstr>
      <vt:lpstr>Перечень документов: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Computer</dc:creator>
  <cp:lastModifiedBy>Акжарский РОО</cp:lastModifiedBy>
  <cp:revision>39</cp:revision>
  <dcterms:created xsi:type="dcterms:W3CDTF">2015-04-02T05:20:24Z</dcterms:created>
  <dcterms:modified xsi:type="dcterms:W3CDTF">2021-02-25T06:49:45Z</dcterms:modified>
</cp:coreProperties>
</file>